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334" autoAdjust="0"/>
    <p:restoredTop sz="94660"/>
  </p:normalViewPr>
  <p:slideViewPr>
    <p:cSldViewPr>
      <p:cViewPr>
        <p:scale>
          <a:sx n="51" d="100"/>
          <a:sy n="51" d="100"/>
        </p:scale>
        <p:origin x="-158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8AC141BA-64C0-4BC5-847E-D87DBF8D3A12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5EEE-95AE-4A6E-B736-44E52CC532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41BA-64C0-4BC5-847E-D87DBF8D3A12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5EEE-95AE-4A6E-B736-44E52CC532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41BA-64C0-4BC5-847E-D87DBF8D3A12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5EEE-95AE-4A6E-B736-44E52CC532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41BA-64C0-4BC5-847E-D87DBF8D3A12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5EEE-95AE-4A6E-B736-44E52CC532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41BA-64C0-4BC5-847E-D87DBF8D3A12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5EEE-95AE-4A6E-B736-44E52CC532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41BA-64C0-4BC5-847E-D87DBF8D3A12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5EEE-95AE-4A6E-B736-44E52CC532D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41BA-64C0-4BC5-847E-D87DBF8D3A12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5EEE-95AE-4A6E-B736-44E52CC532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41BA-64C0-4BC5-847E-D87DBF8D3A12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5EEE-95AE-4A6E-B736-44E52CC532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41BA-64C0-4BC5-847E-D87DBF8D3A12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5EEE-95AE-4A6E-B736-44E52CC532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41BA-64C0-4BC5-847E-D87DBF8D3A12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5EEE-95AE-4A6E-B736-44E52CC532D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41BA-64C0-4BC5-847E-D87DBF8D3A12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5EEE-95AE-4A6E-B736-44E52CC532D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AC141BA-64C0-4BC5-847E-D87DBF8D3A12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0F55EEE-95AE-4A6E-B736-44E52CC532D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                  Amendment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200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/>
              <a:t>AMEDMENT 1 is the FREEDOM   of     religion.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We can  go anywhere  you  </a:t>
            </a:r>
          </a:p>
          <a:p>
            <a:pPr marL="0" indent="0">
              <a:buNone/>
            </a:pPr>
            <a:r>
              <a:rPr lang="en-US" sz="3200" dirty="0" smtClean="0"/>
              <a:t>Were you  wont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200" dirty="0" smtClean="0"/>
              <a:t>were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595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124</TotalTime>
  <Words>20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Couture</vt:lpstr>
      <vt:lpstr>                     Amendment 1</vt:lpstr>
    </vt:vector>
  </TitlesOfParts>
  <Company>Cobb County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Bill of Rights</dc:title>
  <dc:creator>fromc1</dc:creator>
  <cp:lastModifiedBy>William Potts</cp:lastModifiedBy>
  <cp:revision>8</cp:revision>
  <dcterms:created xsi:type="dcterms:W3CDTF">2013-09-13T16:31:36Z</dcterms:created>
  <dcterms:modified xsi:type="dcterms:W3CDTF">2013-09-17T16:00:55Z</dcterms:modified>
</cp:coreProperties>
</file>